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slides/_rels/slide1.xml.rels" ContentType="application/vnd.openxmlformats-package.relationships+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2.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media/image6.png" ContentType="image/png"/>
  <Override PartName="/ppt/media/image5.png" ContentType="image/png"/>
  <Override PartName="/ppt/media/image7.png" ContentType="image/png"/>
  <Override PartName="/ppt/media/image4.png" ContentType="image/png"/>
  <Override PartName="/ppt/media/image3.png" ContentType="image/png"/>
  <Override PartName="/ppt/media/image2.png" ContentType="image/png"/>
  <Override PartName="/ppt/media/image1.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Lst>
  <p:notesMasterIdLst>
    <p:notesMasterId r:id="rId3"/>
  </p:notesMasterIdLst>
  <p:sldIdLst>
    <p:sldId id="256" r:id="rId4"/>
  </p:sldIdLst>
  <p:sldSz cx="43891200" cy="329184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
</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 name="PlaceHolder 1"/>
          <p:cNvSpPr>
            <a:spLocks noGrp="1"/>
          </p:cNvSpPr>
          <p:nvPr>
            <p:ph type="body"/>
          </p:nvPr>
        </p:nvSpPr>
        <p:spPr>
          <a:xfrm>
            <a:off x="777240" y="4777560"/>
            <a:ext cx="6217560" cy="4525920"/>
          </a:xfrm>
          <a:prstGeom prst="rect">
            <a:avLst/>
          </a:prstGeom>
        </p:spPr>
        <p:txBody>
          <a:bodyPr lIns="0" rIns="0" tIns="0" bIns="0"/>
          <a:p>
            <a:r>
              <a:rPr lang="en-US" sz="2000">
                <a:latin typeface="Arial"/>
              </a:rPr>
              <a:t>Click to edit the notes format</a:t>
            </a:r>
            <a:endParaRPr/>
          </a:p>
        </p:txBody>
      </p:sp>
      <p:sp>
        <p:nvSpPr>
          <p:cNvPr id="51" name="PlaceHolder 2"/>
          <p:cNvSpPr>
            <a:spLocks noGrp="1"/>
          </p:cNvSpPr>
          <p:nvPr>
            <p:ph type="hdr"/>
          </p:nvPr>
        </p:nvSpPr>
        <p:spPr>
          <a:xfrm>
            <a:off x="0" y="0"/>
            <a:ext cx="3372840" cy="502560"/>
          </a:xfrm>
          <a:prstGeom prst="rect">
            <a:avLst/>
          </a:prstGeom>
        </p:spPr>
        <p:txBody>
          <a:bodyPr lIns="0" rIns="0" tIns="0" bIns="0"/>
          <a:p>
            <a:r>
              <a:rPr lang="en-US" sz="1400">
                <a:latin typeface="Times New Roman"/>
              </a:rPr>
              <a:t>&lt;header&gt;</a:t>
            </a:r>
            <a:endParaRPr/>
          </a:p>
        </p:txBody>
      </p:sp>
      <p:sp>
        <p:nvSpPr>
          <p:cNvPr id="52" name="PlaceHolder 3"/>
          <p:cNvSpPr>
            <a:spLocks noGrp="1"/>
          </p:cNvSpPr>
          <p:nvPr>
            <p:ph type="dt"/>
          </p:nvPr>
        </p:nvSpPr>
        <p:spPr>
          <a:xfrm>
            <a:off x="4399200" y="0"/>
            <a:ext cx="3372840" cy="502560"/>
          </a:xfrm>
          <a:prstGeom prst="rect">
            <a:avLst/>
          </a:prstGeom>
        </p:spPr>
        <p:txBody>
          <a:bodyPr lIns="0" rIns="0" tIns="0" bIns="0"/>
          <a:p>
            <a:pPr algn="r"/>
            <a:r>
              <a:rPr lang="en-US" sz="1400">
                <a:latin typeface="Times New Roman"/>
              </a:rPr>
              <a:t>&lt;date/time&gt;</a:t>
            </a:r>
            <a:endParaRPr/>
          </a:p>
        </p:txBody>
      </p:sp>
      <p:sp>
        <p:nvSpPr>
          <p:cNvPr id="53" name="PlaceHolder 4"/>
          <p:cNvSpPr>
            <a:spLocks noGrp="1"/>
          </p:cNvSpPr>
          <p:nvPr>
            <p:ph type="ftr"/>
          </p:nvPr>
        </p:nvSpPr>
        <p:spPr>
          <a:xfrm>
            <a:off x="0" y="9555480"/>
            <a:ext cx="3372840" cy="502560"/>
          </a:xfrm>
          <a:prstGeom prst="rect">
            <a:avLst/>
          </a:prstGeom>
        </p:spPr>
        <p:txBody>
          <a:bodyPr lIns="0" rIns="0" tIns="0" bIns="0" anchor="b"/>
          <a:p>
            <a:r>
              <a:rPr lang="en-US" sz="1400">
                <a:latin typeface="Times New Roman"/>
              </a:rPr>
              <a:t>&lt;footer&gt;</a:t>
            </a:r>
            <a:endParaRPr/>
          </a:p>
        </p:txBody>
      </p:sp>
      <p:sp>
        <p:nvSpPr>
          <p:cNvPr id="54" name="PlaceHolder 5"/>
          <p:cNvSpPr>
            <a:spLocks noGrp="1"/>
          </p:cNvSpPr>
          <p:nvPr>
            <p:ph type="sldNum"/>
          </p:nvPr>
        </p:nvSpPr>
        <p:spPr>
          <a:xfrm>
            <a:off x="4399200" y="9555480"/>
            <a:ext cx="3372840" cy="502560"/>
          </a:xfrm>
          <a:prstGeom prst="rect">
            <a:avLst/>
          </a:prstGeom>
        </p:spPr>
        <p:txBody>
          <a:bodyPr lIns="0" rIns="0" tIns="0" bIns="0" anchor="b"/>
          <a:p>
            <a:pPr algn="r"/>
            <a:fld id="{D071B88A-8D88-4EF2-ADD4-C17B9ED11A76}" type="slidenum">
              <a:rPr lang="en-US" sz="1400">
                <a:latin typeface="Times New Roman"/>
              </a:rPr>
              <a:t>&lt;number&gt;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5"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76"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968C48CE-B7FE-4058-A6E4-3F2F49E2CE67}" type="slidenum">
              <a:rPr lang="en-US" sz="1200">
                <a:solidFill>
                  <a:srgbClr val="000000"/>
                </a:solidFill>
                <a:latin typeface="+mn-lt"/>
                <a:ea typeface="+mn-ea"/>
              </a:rPr>
              <a:t>&lt;number&gt;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38" name="PlaceHolder 2"/>
          <p:cNvSpPr>
            <a:spLocks noGrp="1"/>
          </p:cNvSpPr>
          <p:nvPr>
            <p:ph type="body"/>
          </p:nvPr>
        </p:nvSpPr>
        <p:spPr>
          <a:xfrm>
            <a:off x="2194560" y="7702560"/>
            <a:ext cx="39501720" cy="9106920"/>
          </a:xfrm>
          <a:prstGeom prst="rect">
            <a:avLst/>
          </a:prstGeom>
        </p:spPr>
        <p:txBody>
          <a:bodyPr lIns="0" rIns="0" tIns="0" bIns="0"/>
          <a:p>
            <a:endParaRPr/>
          </a:p>
        </p:txBody>
      </p:sp>
      <p:sp>
        <p:nvSpPr>
          <p:cNvPr id="39" name="PlaceHolder 3"/>
          <p:cNvSpPr>
            <a:spLocks noGrp="1"/>
          </p:cNvSpPr>
          <p:nvPr>
            <p:ph type="body"/>
          </p:nvPr>
        </p:nvSpPr>
        <p:spPr>
          <a:xfrm>
            <a:off x="2194560" y="17674920"/>
            <a:ext cx="39501720" cy="910692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41" name="PlaceHolder 2"/>
          <p:cNvSpPr>
            <a:spLocks noGrp="1"/>
          </p:cNvSpPr>
          <p:nvPr>
            <p:ph type="body"/>
          </p:nvPr>
        </p:nvSpPr>
        <p:spPr>
          <a:xfrm>
            <a:off x="2194560" y="7702560"/>
            <a:ext cx="19276560" cy="9106920"/>
          </a:xfrm>
          <a:prstGeom prst="rect">
            <a:avLst/>
          </a:prstGeom>
        </p:spPr>
        <p:txBody>
          <a:bodyPr lIns="0" rIns="0" tIns="0" bIns="0"/>
          <a:p>
            <a:endParaRPr/>
          </a:p>
        </p:txBody>
      </p:sp>
      <p:sp>
        <p:nvSpPr>
          <p:cNvPr id="42" name="PlaceHolder 3"/>
          <p:cNvSpPr>
            <a:spLocks noGrp="1"/>
          </p:cNvSpPr>
          <p:nvPr>
            <p:ph type="body"/>
          </p:nvPr>
        </p:nvSpPr>
        <p:spPr>
          <a:xfrm>
            <a:off x="22435200" y="7702560"/>
            <a:ext cx="19276560" cy="9106920"/>
          </a:xfrm>
          <a:prstGeom prst="rect">
            <a:avLst/>
          </a:prstGeom>
        </p:spPr>
        <p:txBody>
          <a:bodyPr lIns="0" rIns="0" tIns="0" bIns="0"/>
          <a:p>
            <a:endParaRPr/>
          </a:p>
        </p:txBody>
      </p:sp>
      <p:sp>
        <p:nvSpPr>
          <p:cNvPr id="43" name="PlaceHolder 4"/>
          <p:cNvSpPr>
            <a:spLocks noGrp="1"/>
          </p:cNvSpPr>
          <p:nvPr>
            <p:ph type="body"/>
          </p:nvPr>
        </p:nvSpPr>
        <p:spPr>
          <a:xfrm>
            <a:off x="22435200" y="17674920"/>
            <a:ext cx="19276560" cy="9106920"/>
          </a:xfrm>
          <a:prstGeom prst="rect">
            <a:avLst/>
          </a:prstGeom>
        </p:spPr>
        <p:txBody>
          <a:bodyPr lIns="0" rIns="0" tIns="0" bIns="0"/>
          <a:p>
            <a:endParaRPr/>
          </a:p>
        </p:txBody>
      </p:sp>
      <p:sp>
        <p:nvSpPr>
          <p:cNvPr id="44" name="PlaceHolder 5"/>
          <p:cNvSpPr>
            <a:spLocks noGrp="1"/>
          </p:cNvSpPr>
          <p:nvPr>
            <p:ph type="body"/>
          </p:nvPr>
        </p:nvSpPr>
        <p:spPr>
          <a:xfrm>
            <a:off x="2194560" y="17674920"/>
            <a:ext cx="19276560" cy="910692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46" name="PlaceHolder 2"/>
          <p:cNvSpPr>
            <a:spLocks noGrp="1"/>
          </p:cNvSpPr>
          <p:nvPr>
            <p:ph type="body"/>
          </p:nvPr>
        </p:nvSpPr>
        <p:spPr>
          <a:xfrm>
            <a:off x="2194560" y="7702560"/>
            <a:ext cx="39501720" cy="19092240"/>
          </a:xfrm>
          <a:prstGeom prst="rect">
            <a:avLst/>
          </a:prstGeom>
        </p:spPr>
        <p:txBody>
          <a:bodyPr lIns="0" rIns="0" tIns="0" bIns="0"/>
          <a:p>
            <a:endParaRPr/>
          </a:p>
        </p:txBody>
      </p:sp>
      <p:sp>
        <p:nvSpPr>
          <p:cNvPr id="47" name="PlaceHolder 3"/>
          <p:cNvSpPr>
            <a:spLocks noGrp="1"/>
          </p:cNvSpPr>
          <p:nvPr>
            <p:ph type="body"/>
          </p:nvPr>
        </p:nvSpPr>
        <p:spPr>
          <a:xfrm>
            <a:off x="2194560" y="7702560"/>
            <a:ext cx="39501720" cy="19092240"/>
          </a:xfrm>
          <a:prstGeom prst="rect">
            <a:avLst/>
          </a:prstGeom>
        </p:spPr>
        <p:txBody>
          <a:bodyPr lIns="0" rIns="0" tIns="0" bIns="0"/>
          <a:p>
            <a:endParaRPr/>
          </a:p>
        </p:txBody>
      </p:sp>
      <p:pic>
        <p:nvPicPr>
          <p:cNvPr id="48" name="" descr=""/>
          <p:cNvPicPr/>
          <p:nvPr/>
        </p:nvPicPr>
        <p:blipFill>
          <a:blip r:embed="rId2"/>
          <a:stretch>
            <a:fillRect/>
          </a:stretch>
        </p:blipFill>
        <p:spPr>
          <a:xfrm>
            <a:off x="9980640" y="7702560"/>
            <a:ext cx="23928840" cy="19092240"/>
          </a:xfrm>
          <a:prstGeom prst="rect">
            <a:avLst/>
          </a:prstGeom>
          <a:ln>
            <a:noFill/>
          </a:ln>
        </p:spPr>
      </p:pic>
      <p:pic>
        <p:nvPicPr>
          <p:cNvPr id="49" name="" descr=""/>
          <p:cNvPicPr/>
          <p:nvPr/>
        </p:nvPicPr>
        <p:blipFill>
          <a:blip r:embed="rId3"/>
          <a:stretch>
            <a:fillRect/>
          </a:stretch>
        </p:blipFill>
        <p:spPr>
          <a:xfrm>
            <a:off x="9980640" y="7702560"/>
            <a:ext cx="23928840" cy="190922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17" name="PlaceHolder 2"/>
          <p:cNvSpPr>
            <a:spLocks noGrp="1"/>
          </p:cNvSpPr>
          <p:nvPr>
            <p:ph type="subTitle"/>
          </p:nvPr>
        </p:nvSpPr>
        <p:spPr>
          <a:xfrm>
            <a:off x="2194560" y="7702560"/>
            <a:ext cx="39501720" cy="19092600"/>
          </a:xfrm>
          <a:prstGeom prst="rect">
            <a:avLst/>
          </a:prstGeom>
        </p:spPr>
        <p:txBody>
          <a:bodyPr lIns="0" rIns="0" tIns="0" bIns="0" anchor="ctr"/>
          <a:p>
            <a:pPr algn="ctr"/>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19" name="PlaceHolder 2"/>
          <p:cNvSpPr>
            <a:spLocks noGrp="1"/>
          </p:cNvSpPr>
          <p:nvPr>
            <p:ph type="body"/>
          </p:nvPr>
        </p:nvSpPr>
        <p:spPr>
          <a:xfrm>
            <a:off x="2194560" y="7702560"/>
            <a:ext cx="39501720" cy="190922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21" name="PlaceHolder 2"/>
          <p:cNvSpPr>
            <a:spLocks noGrp="1"/>
          </p:cNvSpPr>
          <p:nvPr>
            <p:ph type="body"/>
          </p:nvPr>
        </p:nvSpPr>
        <p:spPr>
          <a:xfrm>
            <a:off x="2194560" y="7702560"/>
            <a:ext cx="19276560" cy="19092240"/>
          </a:xfrm>
          <a:prstGeom prst="rect">
            <a:avLst/>
          </a:prstGeom>
        </p:spPr>
        <p:txBody>
          <a:bodyPr lIns="0" rIns="0" tIns="0" bIns="0"/>
          <a:p>
            <a:endParaRPr/>
          </a:p>
        </p:txBody>
      </p:sp>
      <p:sp>
        <p:nvSpPr>
          <p:cNvPr id="22" name="PlaceHolder 3"/>
          <p:cNvSpPr>
            <a:spLocks noGrp="1"/>
          </p:cNvSpPr>
          <p:nvPr>
            <p:ph type="body"/>
          </p:nvPr>
        </p:nvSpPr>
        <p:spPr>
          <a:xfrm>
            <a:off x="22435200" y="7702560"/>
            <a:ext cx="19276560" cy="190922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2194560" y="1313280"/>
            <a:ext cx="39501360" cy="5497200"/>
          </a:xfrm>
          <a:prstGeom prst="rect">
            <a:avLst/>
          </a:prstGeom>
        </p:spPr>
        <p:txBody>
          <a:bodyPr lIns="0" rIns="0" tIns="0" bIns="0" anchor="ctr"/>
          <a:p>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2194560" y="1313280"/>
            <a:ext cx="39501360" cy="2548188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26" name="PlaceHolder 2"/>
          <p:cNvSpPr>
            <a:spLocks noGrp="1"/>
          </p:cNvSpPr>
          <p:nvPr>
            <p:ph type="body"/>
          </p:nvPr>
        </p:nvSpPr>
        <p:spPr>
          <a:xfrm>
            <a:off x="2194560" y="7702560"/>
            <a:ext cx="19276560" cy="9106920"/>
          </a:xfrm>
          <a:prstGeom prst="rect">
            <a:avLst/>
          </a:prstGeom>
        </p:spPr>
        <p:txBody>
          <a:bodyPr lIns="0" rIns="0" tIns="0" bIns="0"/>
          <a:p>
            <a:endParaRPr/>
          </a:p>
        </p:txBody>
      </p:sp>
      <p:sp>
        <p:nvSpPr>
          <p:cNvPr id="27" name="PlaceHolder 3"/>
          <p:cNvSpPr>
            <a:spLocks noGrp="1"/>
          </p:cNvSpPr>
          <p:nvPr>
            <p:ph type="body"/>
          </p:nvPr>
        </p:nvSpPr>
        <p:spPr>
          <a:xfrm>
            <a:off x="2194560" y="17674920"/>
            <a:ext cx="19276560" cy="9106920"/>
          </a:xfrm>
          <a:prstGeom prst="rect">
            <a:avLst/>
          </a:prstGeom>
        </p:spPr>
        <p:txBody>
          <a:bodyPr lIns="0" rIns="0" tIns="0" bIns="0"/>
          <a:p>
            <a:endParaRPr/>
          </a:p>
        </p:txBody>
      </p:sp>
      <p:sp>
        <p:nvSpPr>
          <p:cNvPr id="28" name="PlaceHolder 4"/>
          <p:cNvSpPr>
            <a:spLocks noGrp="1"/>
          </p:cNvSpPr>
          <p:nvPr>
            <p:ph type="body"/>
          </p:nvPr>
        </p:nvSpPr>
        <p:spPr>
          <a:xfrm>
            <a:off x="22435200" y="7702560"/>
            <a:ext cx="19276560" cy="190922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30" name="PlaceHolder 2"/>
          <p:cNvSpPr>
            <a:spLocks noGrp="1"/>
          </p:cNvSpPr>
          <p:nvPr>
            <p:ph type="body"/>
          </p:nvPr>
        </p:nvSpPr>
        <p:spPr>
          <a:xfrm>
            <a:off x="2194560" y="7702560"/>
            <a:ext cx="19276560" cy="19092240"/>
          </a:xfrm>
          <a:prstGeom prst="rect">
            <a:avLst/>
          </a:prstGeom>
        </p:spPr>
        <p:txBody>
          <a:bodyPr lIns="0" rIns="0" tIns="0" bIns="0"/>
          <a:p>
            <a:endParaRPr/>
          </a:p>
        </p:txBody>
      </p:sp>
      <p:sp>
        <p:nvSpPr>
          <p:cNvPr id="31" name="PlaceHolder 3"/>
          <p:cNvSpPr>
            <a:spLocks noGrp="1"/>
          </p:cNvSpPr>
          <p:nvPr>
            <p:ph type="body"/>
          </p:nvPr>
        </p:nvSpPr>
        <p:spPr>
          <a:xfrm>
            <a:off x="22435200" y="7702560"/>
            <a:ext cx="19276560" cy="9106920"/>
          </a:xfrm>
          <a:prstGeom prst="rect">
            <a:avLst/>
          </a:prstGeom>
        </p:spPr>
        <p:txBody>
          <a:bodyPr lIns="0" rIns="0" tIns="0" bIns="0"/>
          <a:p>
            <a:endParaRPr/>
          </a:p>
        </p:txBody>
      </p:sp>
      <p:sp>
        <p:nvSpPr>
          <p:cNvPr id="32" name="PlaceHolder 4"/>
          <p:cNvSpPr>
            <a:spLocks noGrp="1"/>
          </p:cNvSpPr>
          <p:nvPr>
            <p:ph type="body"/>
          </p:nvPr>
        </p:nvSpPr>
        <p:spPr>
          <a:xfrm>
            <a:off x="22435200" y="17674920"/>
            <a:ext cx="19276560" cy="910692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2194560" y="1313280"/>
            <a:ext cx="39501360" cy="5497200"/>
          </a:xfrm>
          <a:prstGeom prst="rect">
            <a:avLst/>
          </a:prstGeom>
        </p:spPr>
        <p:txBody>
          <a:bodyPr lIns="0" rIns="0" tIns="0" bIns="0" anchor="ctr"/>
          <a:p>
            <a:endParaRPr/>
          </a:p>
        </p:txBody>
      </p:sp>
      <p:sp>
        <p:nvSpPr>
          <p:cNvPr id="34" name="PlaceHolder 2"/>
          <p:cNvSpPr>
            <a:spLocks noGrp="1"/>
          </p:cNvSpPr>
          <p:nvPr>
            <p:ph type="body"/>
          </p:nvPr>
        </p:nvSpPr>
        <p:spPr>
          <a:xfrm>
            <a:off x="2194560" y="7702560"/>
            <a:ext cx="19276560" cy="9106920"/>
          </a:xfrm>
          <a:prstGeom prst="rect">
            <a:avLst/>
          </a:prstGeom>
        </p:spPr>
        <p:txBody>
          <a:bodyPr lIns="0" rIns="0" tIns="0" bIns="0"/>
          <a:p>
            <a:endParaRPr/>
          </a:p>
        </p:txBody>
      </p:sp>
      <p:sp>
        <p:nvSpPr>
          <p:cNvPr id="35" name="PlaceHolder 3"/>
          <p:cNvSpPr>
            <a:spLocks noGrp="1"/>
          </p:cNvSpPr>
          <p:nvPr>
            <p:ph type="body"/>
          </p:nvPr>
        </p:nvSpPr>
        <p:spPr>
          <a:xfrm>
            <a:off x="22435200" y="7702560"/>
            <a:ext cx="19276560" cy="9106920"/>
          </a:xfrm>
          <a:prstGeom prst="rect">
            <a:avLst/>
          </a:prstGeom>
        </p:spPr>
        <p:txBody>
          <a:bodyPr lIns="0" rIns="0" tIns="0" bIns="0"/>
          <a:p>
            <a:endParaRPr/>
          </a:p>
        </p:txBody>
      </p:sp>
      <p:sp>
        <p:nvSpPr>
          <p:cNvPr id="36" name="PlaceHolder 4"/>
          <p:cNvSpPr>
            <a:spLocks noGrp="1"/>
          </p:cNvSpPr>
          <p:nvPr>
            <p:ph type="body"/>
          </p:nvPr>
        </p:nvSpPr>
        <p:spPr>
          <a:xfrm>
            <a:off x="2194560" y="17674920"/>
            <a:ext cx="39501720" cy="910692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33000840" y="0"/>
            <a:ext cx="10889640" cy="32917680"/>
          </a:xfrm>
          <a:prstGeom prst="rect">
            <a:avLst/>
          </a:prstGeom>
          <a:solidFill>
            <a:srgbClr val="f2f2f2"/>
          </a:solidFill>
          <a:ln w="9360">
            <a:noFill/>
          </a:ln>
        </p:spPr>
      </p:sp>
      <p:sp>
        <p:nvSpPr>
          <p:cNvPr id="1" name="Line 2"/>
          <p:cNvSpPr/>
          <p:nvPr/>
        </p:nvSpPr>
        <p:spPr>
          <a:xfrm>
            <a:off x="33477120" y="0"/>
            <a:ext cx="0" cy="32918400"/>
          </a:xfrm>
          <a:prstGeom prst="line">
            <a:avLst/>
          </a:prstGeom>
          <a:ln cap="rnd" w="12600">
            <a:solidFill>
              <a:srgbClr val="ffffff"/>
            </a:solidFill>
            <a:custDash>
              <a:ds d="4900000000" sp="3675000000"/>
            </a:custDash>
            <a:round/>
          </a:ln>
        </p:spPr>
      </p:sp>
      <p:sp>
        <p:nvSpPr>
          <p:cNvPr id="2" name="CustomShape 3"/>
          <p:cNvSpPr/>
          <p:nvPr/>
        </p:nvSpPr>
        <p:spPr>
          <a:xfrm>
            <a:off x="0" y="0"/>
            <a:ext cx="10889640" cy="32917680"/>
          </a:xfrm>
          <a:prstGeom prst="rect">
            <a:avLst/>
          </a:prstGeom>
          <a:solidFill>
            <a:srgbClr val="f2f2f2"/>
          </a:solidFill>
          <a:ln w="9360">
            <a:noFill/>
          </a:ln>
        </p:spPr>
      </p:sp>
      <p:pic>
        <p:nvPicPr>
          <p:cNvPr id="3" name="Picture 11" descr=""/>
          <p:cNvPicPr/>
          <p:nvPr/>
        </p:nvPicPr>
        <p:blipFill>
          <a:blip r:embed="rId2"/>
          <a:stretch>
            <a:fillRect/>
          </a:stretch>
        </p:blipFill>
        <p:spPr>
          <a:xfrm>
            <a:off x="36931680" y="28431720"/>
            <a:ext cx="6958800" cy="2570040"/>
          </a:xfrm>
          <a:prstGeom prst="rect">
            <a:avLst/>
          </a:prstGeom>
          <a:ln>
            <a:noFill/>
          </a:ln>
        </p:spPr>
      </p:pic>
      <p:sp>
        <p:nvSpPr>
          <p:cNvPr id="4" name="CustomShape 4"/>
          <p:cNvSpPr/>
          <p:nvPr/>
        </p:nvSpPr>
        <p:spPr>
          <a:xfrm>
            <a:off x="0" y="0"/>
            <a:ext cx="710640" cy="1523160"/>
          </a:xfrm>
          <a:prstGeom prst="rect">
            <a:avLst/>
          </a:prstGeom>
          <a:solidFill>
            <a:srgbClr val="d74520"/>
          </a:solidFill>
          <a:ln w="9360">
            <a:noFill/>
          </a:ln>
        </p:spPr>
      </p:sp>
      <p:sp>
        <p:nvSpPr>
          <p:cNvPr id="5" name="CustomShape 5"/>
          <p:cNvSpPr/>
          <p:nvPr/>
        </p:nvSpPr>
        <p:spPr>
          <a:xfrm>
            <a:off x="33000840" y="0"/>
            <a:ext cx="10889640" cy="1523160"/>
          </a:xfrm>
          <a:prstGeom prst="rect">
            <a:avLst/>
          </a:prstGeom>
          <a:solidFill>
            <a:srgbClr val="d74520"/>
          </a:solidFill>
          <a:ln w="9360">
            <a:noFill/>
          </a:ln>
        </p:spPr>
      </p:sp>
      <p:sp>
        <p:nvSpPr>
          <p:cNvPr id="6" name="CustomShape 6"/>
          <p:cNvSpPr/>
          <p:nvPr/>
        </p:nvSpPr>
        <p:spPr>
          <a:xfrm>
            <a:off x="10890360" y="0"/>
            <a:ext cx="32034960" cy="1523160"/>
          </a:xfrm>
          <a:prstGeom prst="rect">
            <a:avLst/>
          </a:prstGeom>
          <a:solidFill>
            <a:srgbClr val="bfbfbf"/>
          </a:solidFill>
          <a:ln w="9360">
            <a:noFill/>
          </a:ln>
        </p:spPr>
      </p:sp>
      <p:sp>
        <p:nvSpPr>
          <p:cNvPr id="7" name="CustomShape 7"/>
          <p:cNvSpPr/>
          <p:nvPr/>
        </p:nvSpPr>
        <p:spPr>
          <a:xfrm>
            <a:off x="711360" y="0"/>
            <a:ext cx="10178640" cy="1523160"/>
          </a:xfrm>
          <a:prstGeom prst="rect">
            <a:avLst/>
          </a:prstGeom>
          <a:solidFill>
            <a:srgbClr val="000000"/>
          </a:solidFill>
          <a:ln w="9360">
            <a:noFill/>
          </a:ln>
        </p:spPr>
      </p:sp>
      <p:sp>
        <p:nvSpPr>
          <p:cNvPr id="8" name="CustomShape 8"/>
          <p:cNvSpPr/>
          <p:nvPr/>
        </p:nvSpPr>
        <p:spPr>
          <a:xfrm>
            <a:off x="1117440" y="387720"/>
            <a:ext cx="9772200" cy="699480"/>
          </a:xfrm>
          <a:prstGeom prst="rect">
            <a:avLst/>
          </a:prstGeom>
          <a:noFill/>
          <a:ln>
            <a:noFill/>
          </a:ln>
        </p:spPr>
        <p:txBody>
          <a:bodyPr lIns="90000" rIns="90000" tIns="45000" bIns="45000"/>
          <a:p>
            <a:pPr>
              <a:lnSpc>
                <a:spcPct val="100000"/>
              </a:lnSpc>
            </a:pPr>
            <a:r>
              <a:rPr b="1" lang="en-US" sz="4000">
                <a:solidFill>
                  <a:srgbClr val="ffffff"/>
                </a:solidFill>
                <a:latin typeface="Trebuchet MS"/>
                <a:ea typeface="DejaVu Sans"/>
              </a:rPr>
              <a:t>COLLEGE OF ENGINEERING</a:t>
            </a:r>
            <a:endParaRPr/>
          </a:p>
        </p:txBody>
      </p:sp>
      <p:sp>
        <p:nvSpPr>
          <p:cNvPr id="9" name="CustomShape 9"/>
          <p:cNvSpPr/>
          <p:nvPr/>
        </p:nvSpPr>
        <p:spPr>
          <a:xfrm>
            <a:off x="12468960" y="0"/>
            <a:ext cx="1550880" cy="1523160"/>
          </a:xfrm>
          <a:prstGeom prst="rect">
            <a:avLst/>
          </a:prstGeom>
          <a:solidFill>
            <a:srgbClr val="4a6a7e"/>
          </a:solidFill>
          <a:ln w="9360">
            <a:noFill/>
          </a:ln>
        </p:spPr>
      </p:sp>
      <p:sp>
        <p:nvSpPr>
          <p:cNvPr id="10" name="CustomShape 10"/>
          <p:cNvSpPr/>
          <p:nvPr/>
        </p:nvSpPr>
        <p:spPr>
          <a:xfrm>
            <a:off x="12039480" y="0"/>
            <a:ext cx="428760" cy="1523160"/>
          </a:xfrm>
          <a:prstGeom prst="rect">
            <a:avLst/>
          </a:prstGeom>
          <a:solidFill>
            <a:srgbClr val="d74520"/>
          </a:solidFill>
          <a:ln w="9360">
            <a:noFill/>
          </a:ln>
        </p:spPr>
      </p:sp>
      <p:sp>
        <p:nvSpPr>
          <p:cNvPr id="11" name="CustomShape 11"/>
          <p:cNvSpPr/>
          <p:nvPr/>
        </p:nvSpPr>
        <p:spPr>
          <a:xfrm>
            <a:off x="14642640" y="277920"/>
            <a:ext cx="17399520" cy="912960"/>
          </a:xfrm>
          <a:prstGeom prst="rect">
            <a:avLst/>
          </a:prstGeom>
          <a:noFill/>
          <a:ln>
            <a:noFill/>
          </a:ln>
        </p:spPr>
        <p:txBody>
          <a:bodyPr lIns="90000" rIns="90000" tIns="45000" bIns="45000"/>
          <a:p>
            <a:pPr algn="r">
              <a:lnSpc>
                <a:spcPct val="100000"/>
              </a:lnSpc>
            </a:pPr>
            <a:r>
              <a:rPr b="1" lang="en-US" sz="5400">
                <a:solidFill>
                  <a:srgbClr val="000000"/>
                </a:solidFill>
                <a:latin typeface="Georgia"/>
                <a:ea typeface="DejaVu Sans"/>
              </a:rPr>
              <a:t>Electrical Engineering &amp; Computer Science</a:t>
            </a:r>
            <a:endParaRPr/>
          </a:p>
        </p:txBody>
      </p:sp>
      <p:sp>
        <p:nvSpPr>
          <p:cNvPr id="12" name="CustomShape 12"/>
          <p:cNvSpPr/>
          <p:nvPr/>
        </p:nvSpPr>
        <p:spPr>
          <a:xfrm>
            <a:off x="33000840" y="0"/>
            <a:ext cx="9924480" cy="1523160"/>
          </a:xfrm>
          <a:prstGeom prst="rect">
            <a:avLst/>
          </a:prstGeom>
          <a:solidFill>
            <a:srgbClr val="4a6a7e"/>
          </a:solidFill>
          <a:ln w="9360">
            <a:noFill/>
          </a:ln>
        </p:spPr>
      </p:sp>
      <p:sp>
        <p:nvSpPr>
          <p:cNvPr id="13" name="CustomShape 13"/>
          <p:cNvSpPr/>
          <p:nvPr/>
        </p:nvSpPr>
        <p:spPr>
          <a:xfrm>
            <a:off x="33000840" y="0"/>
            <a:ext cx="475560" cy="1523160"/>
          </a:xfrm>
          <a:prstGeom prst="rect">
            <a:avLst/>
          </a:prstGeom>
          <a:solidFill>
            <a:srgbClr val="262626"/>
          </a:solidFill>
          <a:ln w="9360">
            <a:noFill/>
          </a:ln>
        </p:spPr>
      </p:sp>
      <p:sp>
        <p:nvSpPr>
          <p:cNvPr id="14" name="PlaceHolder 14"/>
          <p:cNvSpPr>
            <a:spLocks noGrp="1"/>
          </p:cNvSpPr>
          <p:nvPr>
            <p:ph type="title"/>
          </p:nvPr>
        </p:nvSpPr>
        <p:spPr>
          <a:xfrm>
            <a:off x="2194560" y="1313280"/>
            <a:ext cx="39501360" cy="5496840"/>
          </a:xfrm>
          <a:prstGeom prst="rect">
            <a:avLst/>
          </a:prstGeom>
        </p:spPr>
        <p:txBody>
          <a:bodyPr lIns="0" rIns="0" tIns="0" bIns="0" anchor="ctr"/>
          <a:p>
            <a:r>
              <a:rPr lang="en-US" sz="4400">
                <a:latin typeface="Arial"/>
              </a:rPr>
              <a:t>Click to edit the title text format</a:t>
            </a:r>
            <a:endParaRPr/>
          </a:p>
        </p:txBody>
      </p:sp>
      <p:sp>
        <p:nvSpPr>
          <p:cNvPr id="15" name="PlaceHolder 15"/>
          <p:cNvSpPr>
            <a:spLocks noGrp="1"/>
          </p:cNvSpPr>
          <p:nvPr>
            <p:ph type="body"/>
          </p:nvPr>
        </p:nvSpPr>
        <p:spPr>
          <a:xfrm>
            <a:off x="2194560" y="7702560"/>
            <a:ext cx="39501720" cy="19092240"/>
          </a:xfrm>
          <a:prstGeom prst="rect">
            <a:avLst/>
          </a:prstGeom>
        </p:spPr>
        <p:txBody>
          <a:bodyPr lIns="0" rIns="0" tIns="0" bIns="0"/>
          <a:p>
            <a:pPr>
              <a:buSzPct val="45000"/>
              <a:buFont typeface="StarSymbol"/>
              <a:buChar char=""/>
            </a:pPr>
            <a:r>
              <a:rPr lang="en-US" sz="2800">
                <a:latin typeface="Arial"/>
              </a:rPr>
              <a:t>Click to edit the outline text format</a:t>
            </a:r>
            <a:endParaRPr/>
          </a:p>
          <a:p>
            <a:pPr lvl="1">
              <a:buSzPct val="75000"/>
              <a:buFont typeface="StarSymbol"/>
              <a:buChar char=""/>
            </a:pPr>
            <a:r>
              <a:rPr lang="en-US" sz="2000">
                <a:latin typeface="Arial"/>
              </a:rPr>
              <a:t>Second Outline Level</a:t>
            </a:r>
            <a:endParaRPr/>
          </a:p>
          <a:p>
            <a:pPr lvl="2">
              <a:buSzPct val="45000"/>
              <a:buFont typeface="StarSymbol"/>
              <a:buChar char=""/>
            </a:pPr>
            <a:r>
              <a:rPr lang="en-US">
                <a:latin typeface="Arial"/>
              </a:rPr>
              <a:t>Third Outline Level</a:t>
            </a:r>
            <a:endParaRPr/>
          </a:p>
          <a:p>
            <a:pPr lvl="3">
              <a:buSzPct val="75000"/>
              <a:buFont typeface="StarSymbol"/>
              <a:buChar char=""/>
            </a:pPr>
            <a:r>
              <a:rPr lang="en-US">
                <a:latin typeface="Arial"/>
              </a:rPr>
              <a:t>Fourth Outline Level</a:t>
            </a:r>
            <a:endParaRPr/>
          </a:p>
          <a:p>
            <a:pPr lvl="4">
              <a:buSzPct val="45000"/>
              <a:buFont typeface="StarSymbol"/>
              <a:buChar char=""/>
            </a:pPr>
            <a:r>
              <a:rPr lang="en-US" sz="2000">
                <a:latin typeface="Arial"/>
              </a:rPr>
              <a:t>Fifth Outline Level</a:t>
            </a:r>
            <a:endParaRPr/>
          </a:p>
          <a:p>
            <a:pPr lvl="5">
              <a:buSzPct val="45000"/>
              <a:buFont typeface="StarSymbol"/>
              <a:buChar char=""/>
            </a:pPr>
            <a:r>
              <a:rPr lang="en-US" sz="2000">
                <a:latin typeface="Arial"/>
              </a:rPr>
              <a:t>Sixth Outline Level</a:t>
            </a:r>
            <a:endParaRPr/>
          </a:p>
          <a:p>
            <a:pPr lvl="6">
              <a:buSzPct val="45000"/>
              <a:buFont typeface="StarSymbol"/>
              <a:buChar char=""/>
            </a:pPr>
            <a:r>
              <a:rPr lang="en-US" sz="2000">
                <a:latin typeface="Arial"/>
              </a:rPr>
              <a:t>Seventh Outline Level</a:t>
            </a:r>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slideLayout" Target="../slideLayouts/slideLayout3.xml"/><Relationship Id="rId6" Type="http://schemas.openxmlformats.org/officeDocument/2006/relationships/notesSlide" Target="../notesSlides/notesSlide1.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 name="CustomShape 1"/>
          <p:cNvSpPr/>
          <p:nvPr/>
        </p:nvSpPr>
        <p:spPr>
          <a:xfrm>
            <a:off x="33261120" y="2587680"/>
            <a:ext cx="10287000" cy="12543120"/>
          </a:xfrm>
          <a:prstGeom prst="rect">
            <a:avLst/>
          </a:prstGeom>
          <a:gradFill>
            <a:gsLst>
              <a:gs pos="0">
                <a:srgbClr val="979797"/>
              </a:gs>
              <a:gs pos="100000">
                <a:srgbClr val="ffffff"/>
              </a:gs>
            </a:gsLst>
            <a:path path="circle"/>
          </a:gradFill>
          <a:ln w="9360">
            <a:solidFill>
              <a:srgbClr val="4a7ebb"/>
            </a:solidFill>
            <a:round/>
          </a:ln>
        </p:spPr>
      </p:sp>
      <p:sp>
        <p:nvSpPr>
          <p:cNvPr id="56" name="CustomShape 2"/>
          <p:cNvSpPr/>
          <p:nvPr/>
        </p:nvSpPr>
        <p:spPr>
          <a:xfrm>
            <a:off x="12468960" y="1939680"/>
            <a:ext cx="18951120" cy="2833200"/>
          </a:xfrm>
          <a:prstGeom prst="rect">
            <a:avLst/>
          </a:prstGeom>
          <a:noFill/>
          <a:ln>
            <a:noFill/>
          </a:ln>
        </p:spPr>
        <p:txBody>
          <a:bodyPr lIns="0" rIns="0" tIns="0" bIns="0"/>
          <a:p>
            <a:pPr algn="ctr">
              <a:lnSpc>
                <a:spcPct val="100000"/>
              </a:lnSpc>
            </a:pPr>
            <a:r>
              <a:rPr b="1" lang="en-US" sz="8800">
                <a:solidFill>
                  <a:srgbClr val="000000"/>
                </a:solidFill>
                <a:latin typeface="Trebuchet MS"/>
                <a:ea typeface="DejaVu Sans"/>
              </a:rPr>
              <a:t>PiLight</a:t>
            </a:r>
            <a:endParaRPr/>
          </a:p>
          <a:p>
            <a:pPr algn="ctr">
              <a:lnSpc>
                <a:spcPct val="100000"/>
              </a:lnSpc>
            </a:pPr>
            <a:r>
              <a:rPr b="1" lang="en-US" sz="4400">
                <a:solidFill>
                  <a:srgbClr val="000000"/>
                </a:solidFill>
                <a:latin typeface="Trebuchet MS"/>
                <a:ea typeface="DejaVu Sans"/>
              </a:rPr>
              <a:t>Not Exactly the Internet of Things for Outdoor Lighting</a:t>
            </a:r>
            <a:endParaRPr/>
          </a:p>
        </p:txBody>
      </p:sp>
      <p:sp>
        <p:nvSpPr>
          <p:cNvPr id="57" name="CustomShape 3"/>
          <p:cNvSpPr/>
          <p:nvPr/>
        </p:nvSpPr>
        <p:spPr>
          <a:xfrm>
            <a:off x="11859480" y="6057720"/>
            <a:ext cx="9221760" cy="5257800"/>
          </a:xfrm>
          <a:prstGeom prst="rect">
            <a:avLst/>
          </a:prstGeom>
          <a:solidFill>
            <a:srgbClr val="f2dcdb"/>
          </a:solidFill>
          <a:ln w="9360">
            <a:noFill/>
          </a:ln>
        </p:spPr>
      </p:sp>
      <p:sp>
        <p:nvSpPr>
          <p:cNvPr id="58" name="CustomShape 4"/>
          <p:cNvSpPr/>
          <p:nvPr/>
        </p:nvSpPr>
        <p:spPr>
          <a:xfrm>
            <a:off x="22198320" y="18762840"/>
            <a:ext cx="9768240" cy="12055680"/>
          </a:xfrm>
          <a:prstGeom prst="rect">
            <a:avLst/>
          </a:prstGeom>
          <a:solidFill>
            <a:srgbClr val="f2dcdb"/>
          </a:solidFill>
          <a:ln w="9360">
            <a:noFill/>
          </a:ln>
        </p:spPr>
      </p:sp>
      <p:sp>
        <p:nvSpPr>
          <p:cNvPr id="59" name="CustomShape 5"/>
          <p:cNvSpPr/>
          <p:nvPr/>
        </p:nvSpPr>
        <p:spPr>
          <a:xfrm>
            <a:off x="734400" y="24515640"/>
            <a:ext cx="9506160" cy="6046920"/>
          </a:xfrm>
          <a:prstGeom prst="rect">
            <a:avLst/>
          </a:prstGeom>
          <a:solidFill>
            <a:srgbClr val="f2dcdb"/>
          </a:solidFill>
          <a:ln w="9360">
            <a:noFill/>
          </a:ln>
        </p:spPr>
      </p:sp>
      <p:sp>
        <p:nvSpPr>
          <p:cNvPr id="60" name="CustomShape 6"/>
          <p:cNvSpPr/>
          <p:nvPr/>
        </p:nvSpPr>
        <p:spPr>
          <a:xfrm>
            <a:off x="734400" y="2587680"/>
            <a:ext cx="9506160" cy="10220760"/>
          </a:xfrm>
          <a:prstGeom prst="rect">
            <a:avLst/>
          </a:prstGeom>
          <a:noFill/>
          <a:ln>
            <a:noFill/>
          </a:ln>
        </p:spPr>
        <p:txBody>
          <a:bodyPr lIns="90000" rIns="90000" tIns="45000" bIns="45000"/>
          <a:p>
            <a:pPr>
              <a:lnSpc>
                <a:spcPct val="100000"/>
              </a:lnSpc>
            </a:pPr>
            <a:r>
              <a:rPr lang="en-US" sz="7200">
                <a:solidFill>
                  <a:srgbClr val="4a6a7e"/>
                </a:solidFill>
                <a:latin typeface="Trebuchet MS"/>
                <a:ea typeface="DejaVu Sans"/>
              </a:rPr>
              <a:t>Approach Taken</a:t>
            </a:r>
            <a:endParaRPr/>
          </a:p>
          <a:p>
            <a:pPr>
              <a:lnSpc>
                <a:spcPct val="100000"/>
              </a:lnSpc>
            </a:pPr>
            <a:r>
              <a:rPr lang="en-US" sz="4000">
                <a:solidFill>
                  <a:srgbClr val="000000"/>
                </a:solidFill>
                <a:latin typeface="Trebuchet MS"/>
                <a:ea typeface="DejaVu Sans"/>
              </a:rPr>
              <a:t>Our primary goal for the project was ease of use, so we knew having a full-color touch interface for controlling the lights was imperative.  Additionally, to negate the need to run wires throughout the house, we knew our light plugs had to communicate wirelessly.  Naturally, a central control unit that connects wirelessly to the plug units seemed like the way to go.  Users can plug their lights into the plug units, plug in the control unit, press the pairing button, and the control unit will broadcast a wifi signal to connect to each plug unit.</a:t>
            </a:r>
            <a:endParaRPr/>
          </a:p>
        </p:txBody>
      </p:sp>
      <p:sp>
        <p:nvSpPr>
          <p:cNvPr id="61" name="CustomShape 7"/>
          <p:cNvSpPr/>
          <p:nvPr/>
        </p:nvSpPr>
        <p:spPr>
          <a:xfrm>
            <a:off x="34820280" y="4971600"/>
            <a:ext cx="7534080" cy="4007520"/>
          </a:xfrm>
          <a:prstGeom prst="rect">
            <a:avLst/>
          </a:prstGeom>
          <a:solidFill>
            <a:srgbClr val="f2dcdb"/>
          </a:solidFill>
          <a:ln w="9360">
            <a:noFill/>
          </a:ln>
        </p:spPr>
      </p:sp>
      <p:sp>
        <p:nvSpPr>
          <p:cNvPr id="62" name="CustomShape 8"/>
          <p:cNvSpPr/>
          <p:nvPr/>
        </p:nvSpPr>
        <p:spPr>
          <a:xfrm>
            <a:off x="34820280" y="2982240"/>
            <a:ext cx="7826400" cy="1072440"/>
          </a:xfrm>
          <a:prstGeom prst="rect">
            <a:avLst/>
          </a:prstGeom>
          <a:noFill/>
          <a:ln>
            <a:noFill/>
          </a:ln>
        </p:spPr>
        <p:txBody>
          <a:bodyPr lIns="0" rIns="0" tIns="0" bIns="0"/>
          <a:p>
            <a:pPr>
              <a:lnSpc>
                <a:spcPct val="100000"/>
              </a:lnSpc>
            </a:pPr>
            <a:r>
              <a:rPr lang="en-US" sz="5400">
                <a:solidFill>
                  <a:srgbClr val="000000"/>
                </a:solidFill>
                <a:latin typeface="Trebuchet MS"/>
                <a:ea typeface="DejaVu Sans"/>
              </a:rPr>
              <a:t>CS CAPSTONE PROJECT TEAM 22</a:t>
            </a:r>
            <a:endParaRPr/>
          </a:p>
        </p:txBody>
      </p:sp>
      <p:sp>
        <p:nvSpPr>
          <p:cNvPr id="63" name="CustomShape 9"/>
          <p:cNvSpPr/>
          <p:nvPr/>
        </p:nvSpPr>
        <p:spPr>
          <a:xfrm>
            <a:off x="734400" y="14169240"/>
            <a:ext cx="9506160" cy="10220760"/>
          </a:xfrm>
          <a:prstGeom prst="rect">
            <a:avLst/>
          </a:prstGeom>
          <a:noFill/>
          <a:ln>
            <a:noFill/>
          </a:ln>
        </p:spPr>
        <p:txBody>
          <a:bodyPr lIns="90000" rIns="90000" tIns="45000" bIns="45000"/>
          <a:p>
            <a:pPr>
              <a:lnSpc>
                <a:spcPct val="100000"/>
              </a:lnSpc>
            </a:pPr>
            <a:r>
              <a:rPr lang="en-US" sz="7200">
                <a:solidFill>
                  <a:srgbClr val="4a6a7e"/>
                </a:solidFill>
                <a:latin typeface="Trebuchet MS"/>
                <a:ea typeface="DejaVu Sans"/>
              </a:rPr>
              <a:t>Solutions Considered</a:t>
            </a:r>
            <a:endParaRPr/>
          </a:p>
          <a:p>
            <a:pPr>
              <a:lnSpc>
                <a:spcPct val="100000"/>
              </a:lnSpc>
            </a:pPr>
            <a:r>
              <a:rPr lang="en-US" sz="4000">
                <a:solidFill>
                  <a:srgbClr val="000000"/>
                </a:solidFill>
                <a:latin typeface="Trebuchet MS"/>
                <a:ea typeface="DejaVu Sans"/>
              </a:rPr>
              <a:t>We originally planned to connect the Pi and the ESP8266 wifi module using an ad-hoc protocol. However, hardware limitations on the 8266 module did not allow it to run in ad-hoc mode, so we could not establish a connection. This prompted the move toward using the Pi as a central server.</a:t>
            </a:r>
            <a:endParaRPr/>
          </a:p>
          <a:p>
            <a:pPr>
              <a:lnSpc>
                <a:spcPct val="100000"/>
              </a:lnSpc>
            </a:pPr>
            <a:r>
              <a:rPr lang="en-US" sz="4000">
                <a:solidFill>
                  <a:srgbClr val="000000"/>
                </a:solidFill>
                <a:latin typeface="Trebuchet MS"/>
                <a:ea typeface="DejaVu Sans"/>
              </a:rPr>
              <a:t>We also considered building the web site with PHP, but in the end, decided to go with Python as we were also using it in the ESPs.</a:t>
            </a:r>
            <a:endParaRPr/>
          </a:p>
        </p:txBody>
      </p:sp>
      <p:sp>
        <p:nvSpPr>
          <p:cNvPr id="64" name="CustomShape 10"/>
          <p:cNvSpPr/>
          <p:nvPr/>
        </p:nvSpPr>
        <p:spPr>
          <a:xfrm>
            <a:off x="886680" y="30968640"/>
            <a:ext cx="9069480" cy="516600"/>
          </a:xfrm>
          <a:prstGeom prst="rect">
            <a:avLst/>
          </a:prstGeom>
          <a:noFill/>
          <a:ln>
            <a:noFill/>
          </a:ln>
        </p:spPr>
        <p:txBody>
          <a:bodyPr lIns="90000" rIns="90000" tIns="45000" bIns="45000"/>
          <a:p>
            <a:pPr>
              <a:lnSpc>
                <a:spcPct val="100000"/>
              </a:lnSpc>
            </a:pPr>
            <a:r>
              <a:rPr i="1" lang="en-US" sz="2800">
                <a:solidFill>
                  <a:srgbClr val="000000"/>
                </a:solidFill>
                <a:latin typeface="Trebuchet MS"/>
                <a:ea typeface="DejaVu Sans"/>
              </a:rPr>
              <a:t>Raspberry Pi, ESP8266 (plug unit without relay)</a:t>
            </a:r>
            <a:endParaRPr/>
          </a:p>
        </p:txBody>
      </p:sp>
      <p:sp>
        <p:nvSpPr>
          <p:cNvPr id="65" name="CustomShape 11"/>
          <p:cNvSpPr/>
          <p:nvPr/>
        </p:nvSpPr>
        <p:spPr>
          <a:xfrm>
            <a:off x="11859480" y="13130640"/>
            <a:ext cx="9221760" cy="12618000"/>
          </a:xfrm>
          <a:prstGeom prst="rect">
            <a:avLst/>
          </a:prstGeom>
          <a:noFill/>
          <a:ln>
            <a:noFill/>
          </a:ln>
        </p:spPr>
        <p:txBody>
          <a:bodyPr lIns="90000" rIns="90000" tIns="45000" bIns="45000"/>
          <a:p>
            <a:pPr>
              <a:lnSpc>
                <a:spcPct val="100000"/>
              </a:lnSpc>
            </a:pPr>
            <a:r>
              <a:rPr lang="en-US" sz="7200">
                <a:solidFill>
                  <a:srgbClr val="4a6a7e"/>
                </a:solidFill>
                <a:latin typeface="Trebuchet MS"/>
                <a:ea typeface="DejaVu Sans"/>
              </a:rPr>
              <a:t>Project Description</a:t>
            </a:r>
            <a:endParaRPr/>
          </a:p>
          <a:p>
            <a:pPr>
              <a:lnSpc>
                <a:spcPct val="100000"/>
              </a:lnSpc>
            </a:pPr>
            <a:r>
              <a:rPr lang="en-US" sz="4000">
                <a:solidFill>
                  <a:srgbClr val="000000"/>
                </a:solidFill>
                <a:latin typeface="Trebuchet MS"/>
                <a:ea typeface="DejaVu Sans"/>
              </a:rPr>
              <a:t>The options on the market today for home outdoor lighting control are less than ideal.  You can either pay out the nose for an overly complex fancy system, or be stuck with a cheap system that needs constant reprogramming for the changing sunset/sunrise times.</a:t>
            </a:r>
            <a:endParaRPr/>
          </a:p>
          <a:p>
            <a:pPr>
              <a:lnSpc>
                <a:spcPct val="100000"/>
              </a:lnSpc>
            </a:pPr>
            <a:endParaRPr/>
          </a:p>
          <a:p>
            <a:pPr>
              <a:lnSpc>
                <a:spcPct val="100000"/>
              </a:lnSpc>
            </a:pPr>
            <a:r>
              <a:rPr lang="en-US" sz="4000">
                <a:solidFill>
                  <a:srgbClr val="000000"/>
                </a:solidFill>
                <a:latin typeface="Trebuchet MS"/>
                <a:ea typeface="DejaVu Sans"/>
              </a:rPr>
              <a:t>Our goal is to split the difference by providing a solution that is both easy to use and affordable.  The solution includes a central control unit with touchscreen for controlling lights, a web site for controlling the entire system from a phone, laptop, tablet, or other device, and plug units to plug lights into that communicate with the central control unit wirelessly.</a:t>
            </a:r>
            <a:endParaRPr/>
          </a:p>
          <a:p>
            <a:pPr>
              <a:lnSpc>
                <a:spcPct val="100000"/>
              </a:lnSpc>
            </a:pPr>
            <a:endParaRPr/>
          </a:p>
          <a:p>
            <a:pPr>
              <a:lnSpc>
                <a:spcPct val="100000"/>
              </a:lnSpc>
            </a:pPr>
            <a:r>
              <a:rPr lang="en-US" sz="4000">
                <a:solidFill>
                  <a:srgbClr val="000000"/>
                </a:solidFill>
                <a:latin typeface="Trebuchet MS"/>
                <a:ea typeface="DejaVu Sans"/>
              </a:rPr>
              <a:t>Running on commodity hardware and open source software, the system will be easy to extend to other applications as well, such as garage door openers, sprinkler systems, and more!</a:t>
            </a:r>
            <a:endParaRPr/>
          </a:p>
        </p:txBody>
      </p:sp>
      <p:sp>
        <p:nvSpPr>
          <p:cNvPr id="66" name="CustomShape 12"/>
          <p:cNvSpPr/>
          <p:nvPr/>
        </p:nvSpPr>
        <p:spPr>
          <a:xfrm>
            <a:off x="22198320" y="4971960"/>
            <a:ext cx="9768240" cy="10220760"/>
          </a:xfrm>
          <a:prstGeom prst="rect">
            <a:avLst/>
          </a:prstGeom>
          <a:noFill/>
          <a:ln>
            <a:noFill/>
          </a:ln>
        </p:spPr>
        <p:txBody>
          <a:bodyPr lIns="90000" rIns="90000" tIns="45000" bIns="45000"/>
          <a:p>
            <a:pPr>
              <a:lnSpc>
                <a:spcPct val="100000"/>
              </a:lnSpc>
            </a:pPr>
            <a:r>
              <a:rPr lang="en-US" sz="7200">
                <a:solidFill>
                  <a:srgbClr val="4a6a7e"/>
                </a:solidFill>
                <a:latin typeface="Trebuchet MS"/>
                <a:ea typeface="DejaVu Sans"/>
              </a:rPr>
              <a:t>Solution Implemented</a:t>
            </a:r>
            <a:endParaRPr/>
          </a:p>
          <a:p>
            <a:pPr>
              <a:lnSpc>
                <a:spcPct val="100000"/>
              </a:lnSpc>
              <a:buFont typeface="Arial"/>
              <a:buChar char="•"/>
            </a:pPr>
            <a:r>
              <a:rPr lang="en-US" sz="4000">
                <a:solidFill>
                  <a:srgbClr val="000000"/>
                </a:solidFill>
                <a:latin typeface="Trebuchet MS"/>
                <a:ea typeface="DejaVu Sans"/>
              </a:rPr>
              <a:t>Plug lights into one or more plug units</a:t>
            </a:r>
            <a:endParaRPr/>
          </a:p>
          <a:p>
            <a:pPr>
              <a:lnSpc>
                <a:spcPct val="100000"/>
              </a:lnSpc>
              <a:buFont typeface="Arial"/>
              <a:buChar char="•"/>
            </a:pPr>
            <a:r>
              <a:rPr lang="en-US" sz="4000">
                <a:solidFill>
                  <a:srgbClr val="000000"/>
                </a:solidFill>
                <a:latin typeface="Trebuchet MS"/>
                <a:ea typeface="DejaVu Sans"/>
              </a:rPr>
              <a:t>Connect the plug units to power</a:t>
            </a:r>
            <a:endParaRPr/>
          </a:p>
          <a:p>
            <a:pPr>
              <a:lnSpc>
                <a:spcPct val="100000"/>
              </a:lnSpc>
              <a:buFont typeface="Arial"/>
              <a:buChar char="•"/>
            </a:pPr>
            <a:r>
              <a:rPr lang="en-US" sz="4000">
                <a:solidFill>
                  <a:srgbClr val="000000"/>
                </a:solidFill>
                <a:latin typeface="Trebuchet MS"/>
                <a:ea typeface="DejaVu Sans"/>
              </a:rPr>
              <a:t>Connect the control unit to power and press the “pair” button</a:t>
            </a:r>
            <a:endParaRPr/>
          </a:p>
          <a:p>
            <a:pPr>
              <a:lnSpc>
                <a:spcPct val="100000"/>
              </a:lnSpc>
              <a:buFont typeface="Arial"/>
              <a:buChar char="•"/>
            </a:pPr>
            <a:r>
              <a:rPr lang="en-US" sz="4000">
                <a:solidFill>
                  <a:srgbClr val="000000"/>
                </a:solidFill>
                <a:latin typeface="Trebuchet MS"/>
                <a:ea typeface="DejaVu Sans"/>
              </a:rPr>
              <a:t>All components automatically connect wirelessly</a:t>
            </a:r>
            <a:endParaRPr/>
          </a:p>
          <a:p>
            <a:pPr>
              <a:lnSpc>
                <a:spcPct val="100000"/>
              </a:lnSpc>
              <a:buFont typeface="Arial"/>
              <a:buChar char="•"/>
            </a:pPr>
            <a:r>
              <a:rPr lang="en-US" sz="4000">
                <a:solidFill>
                  <a:srgbClr val="000000"/>
                </a:solidFill>
                <a:latin typeface="Trebuchet MS"/>
                <a:ea typeface="DejaVu Sans"/>
              </a:rPr>
              <a:t>Control unit has touchscreen controls for toggling lights</a:t>
            </a:r>
            <a:endParaRPr/>
          </a:p>
          <a:p>
            <a:pPr>
              <a:lnSpc>
                <a:spcPct val="100000"/>
              </a:lnSpc>
              <a:buFont typeface="Arial"/>
              <a:buChar char="•"/>
            </a:pPr>
            <a:r>
              <a:rPr lang="en-US" sz="4000">
                <a:solidFill>
                  <a:srgbClr val="000000"/>
                </a:solidFill>
                <a:latin typeface="Trebuchet MS"/>
                <a:ea typeface="DejaVu Sans"/>
              </a:rPr>
              <a:t>Control unit can also be controlled from phone, laptop, etc.</a:t>
            </a:r>
            <a:endParaRPr/>
          </a:p>
          <a:p>
            <a:pPr>
              <a:lnSpc>
                <a:spcPct val="100000"/>
              </a:lnSpc>
              <a:buFont typeface="Arial"/>
              <a:buChar char="•"/>
            </a:pPr>
            <a:r>
              <a:rPr lang="en-US" sz="4000">
                <a:solidFill>
                  <a:srgbClr val="000000"/>
                </a:solidFill>
                <a:latin typeface="Trebuchet MS"/>
                <a:ea typeface="DejaVu Sans"/>
              </a:rPr>
              <a:t>Lights can be set to toggle on/off at specified times.</a:t>
            </a:r>
            <a:endParaRPr/>
          </a:p>
          <a:p>
            <a:pPr>
              <a:lnSpc>
                <a:spcPct val="100000"/>
              </a:lnSpc>
              <a:buFont typeface="Arial"/>
              <a:buChar char="•"/>
            </a:pPr>
            <a:r>
              <a:rPr lang="en-US" sz="4000">
                <a:solidFill>
                  <a:srgbClr val="000000"/>
                </a:solidFill>
                <a:latin typeface="Trebuchet MS"/>
                <a:ea typeface="DejaVu Sans"/>
              </a:rPr>
              <a:t>Lights can be set to toggle at sunset/sunrise automatically</a:t>
            </a:r>
            <a:endParaRPr/>
          </a:p>
          <a:p>
            <a:pPr>
              <a:lnSpc>
                <a:spcPct val="100000"/>
              </a:lnSpc>
              <a:buFont typeface="Arial"/>
              <a:buChar char="•"/>
            </a:pPr>
            <a:r>
              <a:rPr lang="en-US" sz="4000">
                <a:solidFill>
                  <a:srgbClr val="000000"/>
                </a:solidFill>
                <a:latin typeface="Trebuchet MS"/>
                <a:ea typeface="DejaVu Sans"/>
              </a:rPr>
              <a:t>Open source software</a:t>
            </a:r>
            <a:endParaRPr/>
          </a:p>
          <a:p>
            <a:pPr>
              <a:lnSpc>
                <a:spcPct val="100000"/>
              </a:lnSpc>
              <a:buFont typeface="Arial"/>
              <a:buChar char="•"/>
            </a:pPr>
            <a:r>
              <a:rPr lang="en-US" sz="4000">
                <a:solidFill>
                  <a:srgbClr val="000000"/>
                </a:solidFill>
                <a:latin typeface="Trebuchet MS"/>
                <a:ea typeface="DejaVu Sans"/>
              </a:rPr>
              <a:t>Inexpensive, easy to use, extensible</a:t>
            </a:r>
            <a:endParaRPr/>
          </a:p>
        </p:txBody>
      </p:sp>
      <p:sp>
        <p:nvSpPr>
          <p:cNvPr id="67" name="CustomShape 13"/>
          <p:cNvSpPr/>
          <p:nvPr/>
        </p:nvSpPr>
        <p:spPr>
          <a:xfrm>
            <a:off x="22198320" y="31230720"/>
            <a:ext cx="9069480" cy="516600"/>
          </a:xfrm>
          <a:prstGeom prst="rect">
            <a:avLst/>
          </a:prstGeom>
          <a:noFill/>
          <a:ln>
            <a:noFill/>
          </a:ln>
        </p:spPr>
        <p:txBody>
          <a:bodyPr lIns="90000" rIns="90000" tIns="45000" bIns="45000"/>
          <a:p>
            <a:pPr>
              <a:lnSpc>
                <a:spcPct val="100000"/>
              </a:lnSpc>
            </a:pPr>
            <a:r>
              <a:rPr i="1" lang="en-US" sz="2800">
                <a:solidFill>
                  <a:srgbClr val="000000"/>
                </a:solidFill>
                <a:latin typeface="Trebuchet MS"/>
                <a:ea typeface="DejaVu Sans"/>
              </a:rPr>
              <a:t>User Interface</a:t>
            </a:r>
            <a:endParaRPr/>
          </a:p>
        </p:txBody>
      </p:sp>
      <p:sp>
        <p:nvSpPr>
          <p:cNvPr id="68" name="CustomShape 14"/>
          <p:cNvSpPr/>
          <p:nvPr/>
        </p:nvSpPr>
        <p:spPr>
          <a:xfrm>
            <a:off x="33261120" y="9236880"/>
            <a:ext cx="10287000" cy="7222320"/>
          </a:xfrm>
          <a:prstGeom prst="rect">
            <a:avLst/>
          </a:prstGeom>
          <a:noFill/>
          <a:ln>
            <a:noFill/>
          </a:ln>
        </p:spPr>
        <p:txBody>
          <a:bodyPr lIns="90000" rIns="90000" tIns="45000" bIns="45000"/>
          <a:p>
            <a:pPr>
              <a:lnSpc>
                <a:spcPct val="100000"/>
              </a:lnSpc>
            </a:pPr>
            <a:r>
              <a:rPr lang="en-US" sz="3600">
                <a:solidFill>
                  <a:srgbClr val="000000"/>
                </a:solidFill>
                <a:latin typeface="Trebuchet MS"/>
                <a:ea typeface="DejaVu Sans"/>
              </a:rPr>
              <a:t>TEAM MEMBERS</a:t>
            </a:r>
            <a:endParaRPr/>
          </a:p>
          <a:p>
            <a:pPr>
              <a:lnSpc>
                <a:spcPct val="100000"/>
              </a:lnSpc>
            </a:pPr>
            <a:r>
              <a:rPr lang="en-US" sz="3600">
                <a:solidFill>
                  <a:srgbClr val="000000"/>
                </a:solidFill>
                <a:latin typeface="Trebuchet MS"/>
                <a:ea typeface="DejaVu Sans"/>
              </a:rPr>
              <a:t>Malcolm Diller (dillerm@oregonstate.edu)</a:t>
            </a:r>
            <a:endParaRPr/>
          </a:p>
          <a:p>
            <a:pPr>
              <a:lnSpc>
                <a:spcPct val="100000"/>
              </a:lnSpc>
            </a:pPr>
            <a:r>
              <a:rPr lang="en-US" sz="3600">
                <a:solidFill>
                  <a:srgbClr val="000000"/>
                </a:solidFill>
                <a:latin typeface="Trebuchet MS"/>
                <a:ea typeface="DejaVu Sans"/>
              </a:rPr>
              <a:t>Sean Rettig (rettigs@oregonstate.edu)</a:t>
            </a:r>
            <a:endParaRPr/>
          </a:p>
          <a:p>
            <a:pPr>
              <a:lnSpc>
                <a:spcPct val="100000"/>
              </a:lnSpc>
            </a:pPr>
            <a:r>
              <a:rPr lang="en-US" sz="3600">
                <a:solidFill>
                  <a:srgbClr val="000000"/>
                </a:solidFill>
                <a:latin typeface="Trebuchet MS"/>
                <a:ea typeface="DejaVu Sans"/>
              </a:rPr>
              <a:t>Evan Steele (steelee@oregonstate.edu)</a:t>
            </a:r>
            <a:endParaRPr/>
          </a:p>
          <a:p>
            <a:pPr>
              <a:lnSpc>
                <a:spcPct val="100000"/>
              </a:lnSpc>
            </a:pPr>
            <a:endParaRPr/>
          </a:p>
          <a:p>
            <a:pPr>
              <a:lnSpc>
                <a:spcPct val="100000"/>
              </a:lnSpc>
            </a:pPr>
            <a:r>
              <a:rPr lang="en-US" sz="3600">
                <a:solidFill>
                  <a:srgbClr val="000000"/>
                </a:solidFill>
                <a:latin typeface="Trebuchet MS"/>
                <a:ea typeface="DejaVu Sans"/>
              </a:rPr>
              <a:t>PROJECT ADVISOR</a:t>
            </a:r>
            <a:endParaRPr/>
          </a:p>
          <a:p>
            <a:pPr>
              <a:lnSpc>
                <a:spcPct val="100000"/>
              </a:lnSpc>
            </a:pPr>
            <a:r>
              <a:rPr lang="en-US" sz="3600">
                <a:solidFill>
                  <a:srgbClr val="000000"/>
                </a:solidFill>
                <a:latin typeface="Trebuchet MS"/>
                <a:ea typeface="DejaVu Sans"/>
              </a:rPr>
              <a:t>Victor Hsu (hsuv@oregonstate.edu)</a:t>
            </a:r>
            <a:endParaRPr/>
          </a:p>
          <a:p>
            <a:pPr>
              <a:lnSpc>
                <a:spcPct val="100000"/>
              </a:lnSpc>
            </a:pPr>
            <a:endParaRPr/>
          </a:p>
          <a:p>
            <a:pPr>
              <a:lnSpc>
                <a:spcPct val="100000"/>
              </a:lnSpc>
            </a:pPr>
            <a:r>
              <a:rPr lang="en-US" sz="3600">
                <a:solidFill>
                  <a:srgbClr val="000000"/>
                </a:solidFill>
                <a:latin typeface="Trebuchet MS"/>
                <a:ea typeface="DejaVu Sans"/>
              </a:rPr>
              <a:t>PROJECT SPONSOR</a:t>
            </a:r>
            <a:endParaRPr/>
          </a:p>
          <a:p>
            <a:pPr>
              <a:lnSpc>
                <a:spcPct val="100000"/>
              </a:lnSpc>
            </a:pPr>
            <a:r>
              <a:rPr lang="en-US" sz="3600">
                <a:solidFill>
                  <a:srgbClr val="000000"/>
                </a:solidFill>
                <a:latin typeface="Trebuchet MS"/>
                <a:ea typeface="DejaVu Sans"/>
              </a:rPr>
              <a:t>OSU</a:t>
            </a:r>
            <a:endParaRPr/>
          </a:p>
        </p:txBody>
      </p:sp>
      <p:sp>
        <p:nvSpPr>
          <p:cNvPr id="69" name="CustomShape 15"/>
          <p:cNvSpPr/>
          <p:nvPr/>
        </p:nvSpPr>
        <p:spPr>
          <a:xfrm>
            <a:off x="33977520" y="16097040"/>
            <a:ext cx="8861040" cy="10675800"/>
          </a:xfrm>
          <a:prstGeom prst="rect">
            <a:avLst/>
          </a:prstGeom>
          <a:noFill/>
          <a:ln>
            <a:noFill/>
          </a:ln>
        </p:spPr>
        <p:txBody>
          <a:bodyPr lIns="90000" rIns="90000" tIns="45000" bIns="45000"/>
          <a:p>
            <a:pPr>
              <a:lnSpc>
                <a:spcPct val="100000"/>
              </a:lnSpc>
            </a:pPr>
            <a:r>
              <a:rPr lang="en-US" sz="7200">
                <a:solidFill>
                  <a:srgbClr val="4a6a7e"/>
                </a:solidFill>
                <a:latin typeface="Trebuchet MS"/>
                <a:ea typeface="DejaVu Sans"/>
              </a:rPr>
              <a:t>Results and Recommendations</a:t>
            </a:r>
            <a:endParaRPr/>
          </a:p>
          <a:p>
            <a:pPr>
              <a:lnSpc>
                <a:spcPct val="100000"/>
              </a:lnSpc>
            </a:pPr>
            <a:r>
              <a:rPr lang="en-US" sz="4000">
                <a:solidFill>
                  <a:srgbClr val="000000"/>
                </a:solidFill>
                <a:latin typeface="Trebuchet MS"/>
                <a:ea typeface="DejaVu Sans"/>
              </a:rPr>
              <a:t>Much of the testing will require integration tests in order to verify that the lights, plug nodes, control node, and user interface interact together correctly.</a:t>
            </a:r>
            <a:endParaRPr/>
          </a:p>
          <a:p>
            <a:pPr>
              <a:lnSpc>
                <a:spcPct val="100000"/>
              </a:lnSpc>
            </a:pPr>
            <a:endParaRPr/>
          </a:p>
          <a:p>
            <a:pPr>
              <a:lnSpc>
                <a:spcPct val="100000"/>
              </a:lnSpc>
            </a:pPr>
            <a:r>
              <a:rPr lang="en-US" sz="4000">
                <a:solidFill>
                  <a:srgbClr val="000000"/>
                </a:solidFill>
                <a:latin typeface="Trebuchet MS"/>
                <a:ea typeface="DejaVu Sans"/>
              </a:rPr>
              <a:t>We will also test our system's capabilities to handle long distance communication, large amounts of clients, and any interference from other nearby systems.</a:t>
            </a:r>
            <a:endParaRPr/>
          </a:p>
        </p:txBody>
      </p:sp>
      <p:pic>
        <p:nvPicPr>
          <p:cNvPr id="70" name="Picture 69" descr=""/>
          <p:cNvPicPr/>
          <p:nvPr/>
        </p:nvPicPr>
        <p:blipFill>
          <a:blip r:embed="rId1"/>
          <a:stretch>
            <a:fillRect/>
          </a:stretch>
        </p:blipFill>
        <p:spPr>
          <a:xfrm>
            <a:off x="38410920" y="13206960"/>
            <a:ext cx="1708200" cy="1766160"/>
          </a:xfrm>
          <a:prstGeom prst="rect">
            <a:avLst/>
          </a:prstGeom>
          <a:ln>
            <a:noFill/>
          </a:ln>
        </p:spPr>
      </p:pic>
      <p:pic>
        <p:nvPicPr>
          <p:cNvPr id="71" name="" descr=""/>
          <p:cNvPicPr/>
          <p:nvPr/>
        </p:nvPicPr>
        <p:blipFill>
          <a:blip r:embed="rId2"/>
          <a:stretch>
            <a:fillRect/>
          </a:stretch>
        </p:blipFill>
        <p:spPr>
          <a:xfrm>
            <a:off x="34964280" y="5128920"/>
            <a:ext cx="7223400" cy="3704040"/>
          </a:xfrm>
          <a:prstGeom prst="rect">
            <a:avLst/>
          </a:prstGeom>
          <a:ln>
            <a:noFill/>
          </a:ln>
        </p:spPr>
      </p:pic>
      <p:pic>
        <p:nvPicPr>
          <p:cNvPr id="72" name="" descr=""/>
          <p:cNvPicPr/>
          <p:nvPr/>
        </p:nvPicPr>
        <p:blipFill>
          <a:blip r:embed="rId3"/>
          <a:stretch>
            <a:fillRect/>
          </a:stretch>
        </p:blipFill>
        <p:spPr>
          <a:xfrm>
            <a:off x="12115800" y="6286320"/>
            <a:ext cx="8820720" cy="4762440"/>
          </a:xfrm>
          <a:prstGeom prst="rect">
            <a:avLst/>
          </a:prstGeom>
          <a:ln>
            <a:noFill/>
          </a:ln>
        </p:spPr>
      </p:pic>
      <p:pic>
        <p:nvPicPr>
          <p:cNvPr id="73" name="" descr=""/>
          <p:cNvPicPr/>
          <p:nvPr/>
        </p:nvPicPr>
        <p:blipFill>
          <a:blip r:embed="rId4"/>
          <a:stretch>
            <a:fillRect/>
          </a:stretch>
        </p:blipFill>
        <p:spPr>
          <a:xfrm>
            <a:off x="981360" y="24955560"/>
            <a:ext cx="9077040" cy="5105160"/>
          </a:xfrm>
          <a:prstGeom prst="rect">
            <a:avLst/>
          </a:prstGeom>
          <a:ln>
            <a:noFill/>
          </a:ln>
        </p:spPr>
      </p:pic>
      <p:sp>
        <p:nvSpPr>
          <p:cNvPr id="74" name="CustomShape 16"/>
          <p:cNvSpPr/>
          <p:nvPr/>
        </p:nvSpPr>
        <p:spPr>
          <a:xfrm>
            <a:off x="11887200" y="11700720"/>
            <a:ext cx="9069480" cy="516600"/>
          </a:xfrm>
          <a:prstGeom prst="rect">
            <a:avLst/>
          </a:prstGeom>
          <a:noFill/>
          <a:ln>
            <a:noFill/>
          </a:ln>
        </p:spPr>
        <p:txBody>
          <a:bodyPr lIns="90000" rIns="90000" tIns="45000" bIns="45000"/>
          <a:p>
            <a:pPr>
              <a:lnSpc>
                <a:spcPct val="100000"/>
              </a:lnSpc>
            </a:pPr>
            <a:r>
              <a:rPr i="1" lang="en-US" sz="2800">
                <a:solidFill>
                  <a:srgbClr val="000000"/>
                </a:solidFill>
                <a:latin typeface="Trebuchet MS"/>
                <a:ea typeface="DejaVu Sans"/>
              </a:rPr>
              <a:t>Touchscreen on Raspberry Pi (control unit)</a:t>
            </a:r>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